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3:10:0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77 24575,'328'0'0,"-317"0"0,0 1 0,15 3 0,-14-1 0,21 0 0,103-3 0,-460 0 0,317 0 0,-1 1 0,1 0 0,-9 2 0,8-1 0,-16 2 0,20-4 0,2 0 0,1 0 0,-1 0 0,1 0 0,0 0 0,-1 0 0,1 0 0,-1 1 0,1-1 0,-1 1 0,1-1 0,0 1 0,-1-1 0,0 2 0,2-2 0,0 0 0,0 0 0,0 0 0,0 0 0,-1 0 0,1 0 0,0 0 0,0 0 0,0 0 0,0 1 0,0-1 0,0 0 0,0 0 0,0 0 0,0 0 0,0 0 0,0 0 0,0 0 0,0 0 0,0 0 0,0 1 0,0-1 0,0 0 0,0 0 0,1 0 0,-1 0 0,0 0 0,0 0 0,0 0 0,0 0 0,0 0 0,0 0 0,0 0 0,0 1 0,0-1 0,0 0 0,0 0 0,0 0 0,0 0 0,1 0 0,-1 0 0,0 0 0,0 0 0,0 0 0,0 0 0,0 0 0,0 0 0,0 0 0,0 0 0,0 0 0,1 0 0,-1 0 0,0 0 0,0 0 0,0 0 0,0 0 0,0 0 0,0 0 0,0 0 0,0 0 0,1 0 0,6 0 0,91-17 0,-74 15 0,1 1 0,26 2 0,-23 0 0,31-2 0,-31-5 0,-21 5 0,0-1 0,10 0 0,23 2 0,-29 0 0,-1 1 0,0-2 0,1 1 0,19-5 0,-14 2 0,0 1 0,0 0 0,1 1 0,29 2 0,-13 0 0,-30-1 0,-1 0 0,-1-1 0,1 1 0,-1 0 0,1 0 0,-1 1 0,1-1 0,-1 0 0,1 0 0,-1 1 0,1-1 0,-1 1 0,0-1 0,3 2 0,-4-2 0,0 1 0,0-1 0,0 0 0,0 0 0,0 1 0,0-1 0,0 0 0,0 0 0,0 1 0,0-1 0,0 0 0,0 0 0,0 1 0,0-1 0,0 0 0,0 0 0,0 1 0,-1-1 0,1 0 0,0 0 0,0 1 0,0-1 0,0 0 0,-1 0 0,1 0 0,0 0 0,0 1 0,0-1 0,-1 0 0,-8 7 0,7-6 0,-2 2 0,0 0 0,0-1 0,0 1 0,-1-1 0,1 0 0,-1 0 0,0-1 0,1 1 0,-1-1 0,-6 1 0,-4-1 0,0 0 0,-16-1 0,29 0 0,-6 1 0,-1-1 0,0 1 0,-8 3 0,7-2 0,-19 1 0,21-3 0,6 0 0,-1 0 0,0 0 0,1 0 0,-1 0 0,0 0 0,1 1 0,-1 0 0,0-1 0,-2 2 0,21-4 0,-9 2 0,162-3 0,-100 4 0,12-1 0,-81 0 0,1 0 0,-1 0 0,1 0 0,0 0 0,-1 0 0,1 0 0,-1 0 0,1 0 0,-1 0 0,1-1 0,0 1 0,-1 0 0,1 0 0,-1 0 0,1-1 0,-1 1 0,1-1 0,-1 1 0,0 0 0,0 0 0,0-1 0,0 1 0,0 0 0,0 0 0,0 0 0,0-1 0,0 1 0,0 0 0,0 0 0,0-1 0,0 1 0,-1 0 0,1 0 0,0 0 0,0 0 0,0-1 0,0 1 0,-1 0 0,1 0 0,0 0 0,0 0 0,0-1 0,-1 1 0,1 0 0,-3-2 0,0 1 0,0-1 0,-1 0 0,-4-1 0,-38-11 0,-16-6 0,55 19 0,0-1 0,-1 0 0,1 0 0,-1-1 0,-7-4 0,9 5 0,4 1 0,0 0 0,0 0 0,0-1 0,-1 1 0,1 0 0,1-1 0,-4-2 0,5 4 0,0 0 0,0 0 0,0 0 0,0-1 0,0 1 0,0 0 0,0 0 0,0 0 0,0 0 0,0 0 0,0 0 0,0 0 0,0-1 0,0 1 0,0 0 0,0 0 0,0 0 0,0 0 0,0 0 0,0 0 0,0 0 0,0 0 0,0-1 0,0 1 0,0 0 0,0 0 0,0 0 0,1 0 0,-1 0 0,0 0 0,0 0 0,0 0 0,0 0 0,0 0 0,0 0 0,0 0 0,1 0 0,-1-1 0,0 1 0,0 0 0,0 0 0,0 0 0,0 0 0,0 0 0,1 0 0,-1 0 0,0 0 0,0 0 0,8 0 0,-8 0 0,37 0 0,-28 0 0,1 0 0,-1 0 0,0 0 0,19-4 0,27-10 0,-45 12 0,-1 1 0,14-1 0,13-2 0,6-2 0,-52 9 0,-21 4 0,-5-1 0,25-4 0,1 0 0,-17 1 0,19-3 0,1 0 0,-1 1 0,1 0 0,-1 1 0,1 0 0,-1 0 0,1 0 0,-13 7 0,20-8 0,3 0 0,4 0 0,146-2 0,-137 2 0,-15-1 0,-1 0 0,0 0 0,0 0 0,0 0 0,0 0 0,1 1 0,-1-1 0,0 0 0,0 0 0,0 0 0,0 0 0,0 0 0,1 0 0,-1 0 0,0 0 0,0 0 0,0 1 0,0-1 0,0 0 0,0 0 0,0 0 0,1 0 0,-1 0 0,0 1 0,0-1 0,0 0 0,0 0 0,0 0 0,0 1 0,0-1 0,-1 1 0,1-1 0,0 0 0,0 1 0,-1-1 0,1 1 0,0-1 0,-1 0 0,1 1 0,0-1 0,-1 0 0,1 0 0,0 1 0,-1-1 0,0 0 0,-5 4 0,-1-1 0,0 0 0,0 0 0,0-1 0,0 0 0,-1 0 0,1 0 0,0-1 0,-15 1 0,16-2 0,1 1 0,-1 0 0,0 1 0,1-1 0,-1 1 0,1 0 0,-10 5 0,51-17 0,-30 8 0,1 1 0,0-1 0,0 1 0,12-1 0,29 2 0,-35 0 0,-22 0 0,-83 1 0,64 4 0,21-3 0,0 0 0,-10 0 0,16-2 0,-16 1 0,-27 5 0,-22 5 0,52-9 0,-1 0 0,0-1 0,0-1 0,-19-1 0,33 1 0,0 0 0,0 0 0,0-1 0,0 1 0,1 0 0,-1 0 0,0 0 0,0-1 0,0 1 0,1 0 0,-1-1 0,0 1 0,0-1 0,0 0 0,1 1 0,0 0 0,0 0 0,-1 0 0,1-1 0,0 1 0,0 0 0,0 0 0,0 0 0,0 0 0,0 0 0,0-1 0,0 1 0,0 0 0,0 0 0,0 0 0,0 0 0,0-1 0,0 1 0,0 0 0,0 0 0,0 0 0,0 0 0,0 0 0,0-1 0,0 1 0,1 0 0,5-5 0,4 0 0,16-4 0,0 0 0,56-24 0,-77 31 0,0 1 0,0 0 0,0 0 0,9-1 0,-44 10 0,1-2 0,19-3 0,-1-1 0,-22 1 0,12-2 0,-40 4 0,19 0 0,56-5 0,-6 0 0,0 0 0,0-1 0,0 0 0,0 0 0,11-3 0,-19 4 0,0 0 0,0 0 0,0 0 0,0 0 0,0 0 0,0 0 0,0 0 0,0 0 0,0 0 0,0 0 0,0 0 0,0 0 0,1 0 0,-1 0 0,0 0 0,0 0 0,0 0 0,0 0 0,0 0 0,0 0 0,0 0 0,0 0 0,0 0 0,0 0 0,0 0 0,0 0 0,0 0 0,0-1 0,0 1 0,0 0 0,1 0 0,-1 0 0,0 0 0,0 0 0,0 0 0,0 0 0,0 0 0,0 0 0,0 0 0,0 0 0,0 0 0,0 0 0,0 0 0,0-1 0,0 1 0,0 0 0,0 0 0,0 0 0,0 0 0,-5-1 0,-7 0 0,1 1 0,0 1 0,-1 1 0,1 0 0,-13 4 0,19-5 0,-8 2 0,-1 0 0,-25 1 0,47-4 0,9-1 0,23-3 0,-1-1 0,-30 5 0,1-1 0,-1-1 0,0 0 0,1 0 0,14-5 0,-38 8 0,5-1 0,2 1 0,0 1 0,0 0 0,-9 4 0,11-4 0,-1 0 0,0 0 0,-1 0 0,-7 1 0,0-1 0,1 1 0,0 0 0,-22 9 0,16-5 0,8-5 0,1 1 0,-21 1 0,20-2 0,1-1 0,-19 6 0,15-4 0,10-3 0,10-2 0,3-1 0,0-1 0,11-5 0,-14 6 0,0 0 0,1 0 0,0 1 0,0-1 0,-1 2 0,10-3 0,-7 3 0,1 0 0,-1-1 0,0 0 0,1 0 0,-1-1 0,14-6 0,-22 7 0,-4 2 0,-4-1 0,6 1 0,-80 1 0,52 4 0,22-3 0,-1-1 0,-8 1 0,11-1 0,-12-1 0,16 0 0,0 0 0,0 0 0,0 0 0,0 0 0,0 0 0,0-1 0,0 1 0,0 0 0,0-1 0,0 1 0,0 0 0,1-1 0,-1 1 0,-1-2 0,2 2 0,0 0 0,0 0 0,-1-1 0,1 1 0,0 0 0,0-1 0,0 1 0,0 0 0,0 0 0,-1-1 0,1 1 0,0 0 0,0-1 0,0 1 0,0 0 0,0-1 0,0 1 0,0 0 0,0-1 0,0 1 0,1 0 0,-1-1 0,0 1 0,0 0 0,0-1 0,0 1 0,0 0 0,1 0 0,-1-1 0,0 1 0,0 0 0,0 0 0,1-1 0,-1 1 0,0 0 0,1-1 0,11-7 0,-6 5 0,0 0 0,1 0 0,-1 1 0,1 0 0,0 0 0,0 0 0,0 1 0,11-2 0,-13 3 0,0 0 0,0-1 0,0 1 0,0-1 0,0-1 0,-1 1 0,1-1 0,0 1 0,6-4 0,-7 1 0,-9 4 0,-12 4 0,15-4 0,-103 34 0,91-30 0,4-1 0,-21 3 0,31-6 0,0 0 0,1 0 0,-1 0 0,0 0 0,0 0 0,0 0 0,0 0 0,0 0 0,0 0 0,0 0 0,0 0 0,0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0,0-1 0,-1 1 0,1 0 0,0 0 0,0 0 0,4-3 0,6-5 0,2 2 0,0 1 0,14-5 0,-8 3 0,-9 2 0,-7 3 0,-7 1 0,-111 6 0,107-4 0,1 0 0,-17 3 0,15-2 0,1-1 0,-11 1 0,14-1 0,1-1 0,-1 1 0,1-1 0,-1 2 0,1-1 0,-7 3 0,11-3 0,5-1 0,-2 1 0,-5 0 0,-10 2 0,-16 6 0,7-2 0,11-2 0,9-2 0,2-3 0,1 0 0,-1 1 0,0-1 0,0 0 0,0 0 0,0 0 0,1 1 0,-1-1 0,0 0 0,0 0 0,0 0 0,1 0 0,-1 0 0,0 0 0,0 1 0,1-1 0,-1 0 0,0 0 0,0 0 0,1 0 0,-1 0 0,10 1 0,0 1 0,0-2 0,0 1 0,17-2 0,-2 0 0,-12 0 0,-7 1 0,1 0 0,10 1 0,-17-1 0,0 0 0,0 0 0,0 0 0,0 0 0,1 0 0,-1 0 0,0 0 0,0 0 0,0 0 0,0 0 0,0 0 0,0 0 0,0 0 0,1 0 0,-1 0 0,0 0 0,0 0 0,0 0 0,0 0 0,0 1 0,0-1 0,0 0 0,0 0 0,1 0 0,-1 0 0,0 0 0,0 0 0,0 0 0,0 0 0,0 0 0,0 1 0,0-1 0,0 0 0,0 0 0,0 0 0,0 0 0,0 0 0,0 1 0,-4 3 0,-10 6 0,10-8 0,-1 1 0,0-1 0,0 1 0,-1-1 0,1-1 0,0 1 0,-1-1 0,1 0 0,-1 0 0,-5 0 0,-20 5 0,41-5 0,7 0 0,151-1 0,-165 0 0,-2-1 0,1 1 0,-1 0 0,1 0 0,-1 0 0,1 1 0,-1-1 0,1 0 0,-1 0 0,1 1 0,-1-1 0,0 1 0,1-1 0,2 2 0,-4-2 0,0 0 0,0 0 0,0 0 0,0 1 0,0-1 0,0 0 0,0 0 0,0 0 0,0 0 0,0 0 0,0 0 0,0 0 0,0 1 0,0-1 0,0 0 0,0 0 0,0 0 0,0 0 0,0 0 0,0 0 0,-1 0 0,1 0 0,0 1 0,0-1 0,0 0 0,0 0 0,0 0 0,0 0 0,0 0 0,0 0 0,0 0 0,0 0 0,-1 0 0,1 0 0,0 0 0,0 0 0,0 1 0,0-1 0,0 0 0,0 0 0,0 0 0,-1 0 0,1 0 0,0 0 0,0 0 0,0 0 0,0 0 0,0 0 0,-9 2 0,8-2 0,-95 23 0,89-22 0,-1 1 0,1 0 0,-1 1 0,1-1 0,-12 8 0,24-12 0,0 0 0,1 0 0,-1 1 0,0 0 0,1 0 0,5 0 0,13-3 0,41-10 0,-56 13 0,0 0 0,0 0 0,17 0 0,-17 2 0,0-1 0,-1-1 0,1 0 0,10-2 0,-4 0 0,0 1 0,1 1 0,-1 0 0,22 1 0,-30 0 0,-31 0 0,0 1 0,-29 5 0,28-1 0,5-1 0,0-1 0,-32 1 0,47-4 0,0 1 0,0-1 0,0 0 0,1 1 0,-1 0 0,-8 3 0,13-4 0,0 0 0,0 0 0,0 0 0,0 0 0,0 0 0,0 0 0,0 0 0,0 0 0,0 0 0,0 0 0,0 0 0,0 0 0,-1 0 0,1 0 0,0 0 0,0 0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1 0,5 0 0,7 0 0,3-1 0,1-2 0,-1 1 0,27-7 0,-25 4 0,1 1 0,27-2 0,-37 4 0,0 0 0,1 0 0,-1-1 0,0 0 0,9-3 0,-1 0 0,-6 3 0,0 1 0,1-1 0,-1 2 0,0-1 0,15 2 0,-17-1 0,-194 0 0,84 1 0,99-1 0,0 0 0,1 0 0,-1-1 0,1 1 0,-1-1 0,-3 0 0,6 1 0,-1 0 0,1 0 0,0-1 0,-1 1 0,1 0 0,0 0 0,0 0 0,-1-1 0,1 1 0,0 0 0,0 0 0,-1-1 0,1 1 0,0 0 0,0 0 0,-1-1 0,1 1 0,0 0 0,0-1 0,0 1 0,0-1 0,0 1 0,0-1 0,0 1 0,0-1 0,0 0 0,0 1 0,0-1 0,0 1 0,1-1 0,-1 1 0,0-1 0,0 1 0,1-1 0,-1 1 0,0-1 0,1 1 0,-1-1 0,1 0 0,1-1 0,1 0 0,-1 1 0,1-1 0,0 0 0,0 1 0,-1-1 0,1 1 0,0 0 0,0 0 0,5-1 0,12-5 0,-10 3 0,-1 1 0,1 0 0,0 1 0,18-3 0,-14 3 0,21-6 0,-23 4 0,-1 0 0,1 1 0,0 0 0,0 1 0,15 0 0,-26 2 0,5 0 0,0 0 0,0-1 0,0 1 0,0-1 0,0 0 0,0 0 0,8-3 0,-14 2 0,-3 2 0,-3-1 0,-24 7 0,12-2 0,-22 7 0,31-8 0,-1-1 0,0 0 0,1 0 0,-19 1 0,11-3 0,11 0 0,1-1 0,0 2 0,-1-1 0,1 0 0,-6 2 0,6 1 0,6-1 0,10 0 0,-5-2 0,0-1 0,1 0 0,9-2 0,-2 0 0,30-8 0,-28 7 0,25-4 0,-51 10 0,1 0 0,-1 1 0,-11 4 0,13-4 0,-1-1 0,0 0 0,0 0 0,-14 0 0,-5 2 0,16-2 0,0-1 0,0-1 0,0 1 0,0-2 0,0 0 0,-22-4 0,12 2 0,-1 1 0,1 1 0,-25 2 0,9 0 0,31-1 20,0 1-1,0 0 1,0 1-1,1-1 0,-12 5 1,-14 3-1502,24-8-5344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3:10:0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24575,'0'-106'0,"1"111"0,-1 0 0,1 0 0,2 8 0,3 10 0,-6-10 0,0-9 0,0 0 0,0-1 0,1 1 0,0 0 0,1 4 0,-2-7 0,0 0 0,1 0 0,-1 0 0,1 0 0,0 0 0,-1-1 0,1 1 0,0 0 0,-1 0 0,1 0 0,0-1 0,0 1 0,0 0 0,-1-1 0,1 1 0,0-1 0,0 1 0,0-1 0,0 0 0,0 1 0,0-1 0,0 0 0,2 1 0,5 0 0,-1-1 0,1 1 0,11-2 0,-12 1 0,0-1 0,-1 1 0,1 1 0,0-1 0,7 3 0,5 0 0,1-1 0,-1 0 0,1-1 0,28-2 0,-6 0 0,262 1 0,-295 1 0,-1-1 0,17 5 0,-16-3 0,1-1 0,10 1 0,109-2 0,-122 0 0,1-1 0,-1 0 0,9-2 0,-8 1 0,16-2 0,-14 3 0,0 0 0,-1-1 0,1 0 0,-1-1 0,17-6 0,-24 8 0,-1 0 0,0 1 0,0-1 0,1 0 0,-1 0 0,0 0 0,0 0 0,0 0 0,0 0 0,0 0 0,0 0 0,0 0 0,-1 0 0,1 0 0,0-1 0,-1 1 0,1 0 0,-1-1 0,1 1 0,-1 0 0,1-2 0,0-3 0,-1-1 0,1 1 0,-2-10 0,0 10 0,1 1 0,0-1 0,2-7 0,-2 12 0,0-1 0,1 1 0,-1 0 0,0-1 0,0 1 0,0 0 0,0-1 0,0 1 0,0-1 0,-1-1 0,1 3 0,-1-1 0,1 1 0,0-1 0,-1 1 0,1-1 0,-1 1 0,1-1 0,-1 1 0,1-1 0,-1 1 0,1 0 0,-1-1 0,0 1 0,1 0 0,-1-1 0,0 1 0,1 0 0,-1 0 0,0 0 0,1-1 0,-1 1 0,0 0 0,1 0 0,-2 0 0,-18-1 0,-36 2 0,15 0 0,16-1 0,14-1 0,0 1 0,0 0 0,0 1 0,-21 4 0,21-3 0,-1 0 0,1 0 0,-17 0 0,-36-3 0,22 0 0,-437 1-1365,469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5CA3A-D245-786B-2B60-BAF29E7A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9B992E-97A7-12D2-2F23-14FFBED0B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D5A67-264F-0BAB-023A-50CBB3C6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2CD34-7F14-1BD6-E017-A11C544A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DD614-5904-0B3B-E977-6A0A77F4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7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239AB-F753-DFA0-FEAB-3934BFEC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049CDB-9C58-B2FD-57C4-108C03706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1593D-2401-A6F3-FC54-A7435874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97FDD-94E0-9572-29C8-4CC411BC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2764FB-E552-3EFD-FF42-1B3BDF28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44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4F9F6B-247E-182A-2EFD-40B559CDA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4C4649-BFAF-2B7B-3CF4-B4C949EE5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EF9411-2F6D-D5BC-8064-6AED0BF9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4FD206-3860-CD92-2BF7-AF7A6C8D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078B3-AE67-F2BD-A0AF-D66BBD1E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919BC-7265-998A-7DF7-7B951F07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3E12F-DD26-6652-825D-8F6D0A097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4A0FF-1E9F-38C4-46DA-5AC72E66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9DD49E-DAE8-24F1-50CD-3EA40B1A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3498FE-139D-2331-1CA1-A27651FC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88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E0E3D-2306-BBC3-0F65-763DDE0E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23BD10-B1E8-24F2-A44B-D0D8648A6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7F17E7-03BB-1987-B9F9-BFB1C0CF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544BA-E68D-7831-51EC-4CCC4492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3A1E7-312B-B130-BD64-005A7C9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42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57ACD-84D1-9E7D-B81A-1AAAD521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64FB6-1195-F585-DC3D-47135EEB3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C0DEC2-EA91-6B48-8C1E-AE6E6FFEC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817CB0-3C40-A014-B6B6-080DBB71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16951-26A6-54B3-39DE-A3F43408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C52C7E-156D-3807-DDC0-55EFA000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4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A293C-1915-7172-C346-AEF6C2F0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E84E77-A5B4-C227-D2AF-64C712C7C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E86E58-05BC-05DD-F60C-08AA16046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C0A6EC-C2E1-0916-96A7-63BBF4BB9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7AE333-8E91-E0A1-9C62-748D682A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D92E0A-6B24-2986-561B-21C374A7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A7B096-30CA-FF71-1C07-774775E2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3115CD-6DE1-22A3-0EC8-30BBAC4E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58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2F5E0-3F0C-7721-B86E-CDB6512A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AE6C49-62BD-A01A-41A9-9B38967C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A23C1F-1B44-7AAD-3215-69C37F1C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9E7E4-4650-C685-327F-18AC712E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6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AB18F9-DF5D-F6DD-E390-512878C2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EED51C-2868-E57C-E42D-2ABA377F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1A610-BB5B-5F83-CABE-700439BC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30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35B8C-FF35-457D-4777-F09922F86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A120D-DBE0-D243-9B56-6AC98C50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CDDBB-F078-E27B-4558-DF4453454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896A2A-9734-9D5A-8B18-15C8E268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EFB731-56DC-9327-CA9B-1039E1D2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B578F9-9DA8-223C-9496-0554D458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06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0B5BA-D084-7AD6-9479-32B478D9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74232A-C8E9-7F30-40DC-506F09D12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5509FB-79C3-1D42-3E05-58BC6BD6B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307748-7C87-B606-FAAB-EEFCB22B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B9D1F1-F878-EBED-82E4-E37A37D0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460E1A-C997-6F0E-321A-9657A4E2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39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8FE5C3-94AE-FB7F-61A1-24F6DB11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F5EBFA-0EE4-CDB6-FB15-D6B37E8EC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EBC8E5-B3BC-A9F1-0632-54CEA163A2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1168E7-864F-4B4A-9973-7F04440BDBE7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06F1F-A897-2A8D-522A-0132B583B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409923-ABA7-F37A-86E5-598559382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A5AD30-2277-42A7-A5B1-8A065204708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CF070-500D-453D-FF80-2653772F2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Migros Tycoon </a:t>
            </a:r>
            <a:br>
              <a:rPr lang="fr-FR" dirty="0"/>
            </a:br>
            <a:r>
              <a:rPr lang="fr-FR" dirty="0"/>
              <a:t>Mein Roblox </a:t>
            </a:r>
            <a:r>
              <a:rPr lang="fr-FR" dirty="0" err="1"/>
              <a:t>Abschlussprojekt</a:t>
            </a:r>
            <a:endParaRPr lang="fr-FR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08BDB3-914C-FC10-AD94-FDC41723F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Finn Domeisen</a:t>
            </a:r>
            <a:br>
              <a:rPr lang="de-DE" dirty="0"/>
            </a:br>
            <a:r>
              <a:rPr lang="de-DE" dirty="0"/>
              <a:t>API-2, Abschlussprojekt 2025</a:t>
            </a:r>
          </a:p>
        </p:txBody>
      </p:sp>
      <p:pic>
        <p:nvPicPr>
          <p:cNvPr id="5" name="Grafik 4" descr="Ein Bild, das Schrift, Text, Logo, Grafiken enthält.&#10;&#10;KI-generierte Inhalte können fehlerhaft sein.">
            <a:extLst>
              <a:ext uri="{FF2B5EF4-FFF2-40B4-BE49-F238E27FC236}">
                <a16:creationId xmlns:a16="http://schemas.microsoft.com/office/drawing/2014/main" id="{383C85D7-B4D1-846F-1F8F-7272F650D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10" y="0"/>
            <a:ext cx="3279790" cy="1844882"/>
          </a:xfrm>
          <a:prstGeom prst="rect">
            <a:avLst/>
          </a:prstGeom>
        </p:spPr>
      </p:pic>
      <p:pic>
        <p:nvPicPr>
          <p:cNvPr id="7" name="Grafik 6" descr="Ein Bild, das Grafiken, orange, Schrift, Design enthält.&#10;&#10;KI-generierte Inhalte können fehlerhaft sein.">
            <a:extLst>
              <a:ext uri="{FF2B5EF4-FFF2-40B4-BE49-F238E27FC236}">
                <a16:creationId xmlns:a16="http://schemas.microsoft.com/office/drawing/2014/main" id="{0C803ACC-68C7-1E3E-31F0-7BB03A37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02" y="1988660"/>
            <a:ext cx="598354" cy="6376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4A372C-8703-3C4D-A0BF-33CE9FE1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" y="274320"/>
            <a:ext cx="1534160" cy="15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D7BA606-7D31-E86D-0E0D-8C5B4F8EBB77}"/>
              </a:ext>
            </a:extLst>
          </p:cNvPr>
          <p:cNvSpPr/>
          <p:nvPr/>
        </p:nvSpPr>
        <p:spPr>
          <a:xfrm>
            <a:off x="-135467" y="6016978"/>
            <a:ext cx="12485511" cy="100471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05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73E80-5E55-5EBB-4906-B3ECCBE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lief</a:t>
            </a:r>
            <a:r>
              <a:rPr lang="fr-FR" dirty="0"/>
              <a:t> </a:t>
            </a:r>
            <a:r>
              <a:rPr lang="fr-FR" dirty="0" err="1"/>
              <a:t>gut</a:t>
            </a:r>
            <a:r>
              <a:rPr lang="fr-FR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43A8FB-CE3A-61CD-420F-4BD01E607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Positiv:</a:t>
            </a:r>
            <a:endParaRPr lang="de-DE" dirty="0"/>
          </a:p>
          <a:p>
            <a:r>
              <a:rPr lang="de-DE" dirty="0"/>
              <a:t>Lua-Grundlagen schnell gelernt</a:t>
            </a:r>
          </a:p>
          <a:p>
            <a:r>
              <a:rPr lang="de-DE" dirty="0"/>
              <a:t>ChatGPT als Hilfe genutzt</a:t>
            </a:r>
          </a:p>
          <a:p>
            <a:r>
              <a:rPr lang="de-DE" dirty="0"/>
              <a:t>Alles funktioniert technisch</a:t>
            </a:r>
          </a:p>
          <a:p>
            <a:r>
              <a:rPr lang="de-DE" dirty="0"/>
              <a:t>UI ist sauber und responsive</a:t>
            </a:r>
          </a:p>
          <a:p>
            <a:r>
              <a:rPr lang="de-DE" dirty="0"/>
              <a:t>Projektstruktur auf GitHub sehr sauber</a:t>
            </a:r>
          </a:p>
          <a:p>
            <a:endParaRPr lang="fr-FR" dirty="0"/>
          </a:p>
        </p:txBody>
      </p:sp>
      <p:pic>
        <p:nvPicPr>
          <p:cNvPr id="2050" name="Picture 2" descr="Positiv - Kostenlose marketing-Icons">
            <a:extLst>
              <a:ext uri="{FF2B5EF4-FFF2-40B4-BE49-F238E27FC236}">
                <a16:creationId xmlns:a16="http://schemas.microsoft.com/office/drawing/2014/main" id="{946C849D-C13C-19C9-ED2E-FB7B412F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344" y="1229191"/>
            <a:ext cx="2772103" cy="27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7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7250-8DA8-5731-5EAE-CDAC4E51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lief</a:t>
            </a:r>
            <a:r>
              <a:rPr lang="fr-FR" dirty="0"/>
              <a:t> </a:t>
            </a:r>
            <a:r>
              <a:rPr lang="fr-FR" dirty="0" err="1"/>
              <a:t>schlecht</a:t>
            </a:r>
            <a:r>
              <a:rPr lang="fr-FR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65CA2-EFFE-72E2-D579-9107F0A4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Herausforderungen:</a:t>
            </a:r>
            <a:endParaRPr lang="de-CH" dirty="0"/>
          </a:p>
          <a:p>
            <a:r>
              <a:rPr lang="de-CH" dirty="0"/>
              <a:t>Anfangs war Lua-Syntax verwirrend</a:t>
            </a:r>
          </a:p>
          <a:p>
            <a:r>
              <a:rPr lang="de-CH" dirty="0"/>
              <a:t>Debugging bei Collector/</a:t>
            </a:r>
            <a:r>
              <a:rPr lang="de-CH" dirty="0" err="1"/>
              <a:t>Conveyor</a:t>
            </a:r>
            <a:r>
              <a:rPr lang="de-CH" dirty="0"/>
              <a:t> war aufwändig</a:t>
            </a:r>
          </a:p>
          <a:p>
            <a:r>
              <a:rPr lang="de-CH" dirty="0"/>
              <a:t>Die Reihenfolge der Buttons war </a:t>
            </a:r>
            <a:r>
              <a:rPr lang="de-CH" dirty="0" err="1"/>
              <a:t>tricky</a:t>
            </a:r>
            <a:endParaRPr lang="de-CH" dirty="0"/>
          </a:p>
          <a:p>
            <a:r>
              <a:rPr lang="de-CH" dirty="0"/>
              <a:t>Modell-Importe brauchten manchmal viele Versuche</a:t>
            </a:r>
          </a:p>
          <a:p>
            <a:r>
              <a:rPr lang="de-CH" dirty="0"/>
              <a:t>Dokumentation wurde teilweise nachträglich erstellt</a:t>
            </a:r>
          </a:p>
          <a:p>
            <a:endParaRPr lang="fr-FR" dirty="0"/>
          </a:p>
        </p:txBody>
      </p:sp>
      <p:pic>
        <p:nvPicPr>
          <p:cNvPr id="1026" name="Picture 2" descr="Psychologie: Unsere Wahrnehmung ist zu negativ - und das hat Folgen | ZEIT  ONLINE">
            <a:extLst>
              <a:ext uri="{FF2B5EF4-FFF2-40B4-BE49-F238E27FC236}">
                <a16:creationId xmlns:a16="http://schemas.microsoft.com/office/drawing/2014/main" id="{E069DAB0-30AC-4C38-F8BE-7524D540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71" y="681037"/>
            <a:ext cx="3469071" cy="195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4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1B8E8-ED33-1815-9526-81420AEF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Fazit</a:t>
            </a: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7C5680-C28A-F02F-511D-C4CF749EF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Ich habe extrem viel gelernt (Lua, Roblox Studio, Strukturierung)</a:t>
            </a:r>
          </a:p>
          <a:p>
            <a:r>
              <a:rPr lang="de-DE" dirty="0"/>
              <a:t>Kreativität und Planung war entscheidend</a:t>
            </a:r>
          </a:p>
          <a:p>
            <a:r>
              <a:rPr lang="de-DE" dirty="0"/>
              <a:t>Das Spiel ist spielbar, unterhaltsam und individuell</a:t>
            </a:r>
          </a:p>
          <a:p>
            <a:r>
              <a:rPr lang="de-DE" dirty="0"/>
              <a:t>Ich bin stolz auf die technische Umsetzung &amp; Designs</a:t>
            </a:r>
          </a:p>
          <a:p>
            <a:r>
              <a:rPr lang="de-DE" dirty="0"/>
              <a:t>Würde es wieder so machen und evtl. noch weiterentwickeln</a:t>
            </a:r>
          </a:p>
          <a:p>
            <a:endParaRPr lang="fr-FR" dirty="0"/>
          </a:p>
        </p:txBody>
      </p:sp>
      <p:pic>
        <p:nvPicPr>
          <p:cNvPr id="6146" name="Picture 2" descr="Haken Ok Check - Kostenlose Vektorgrafik auf Pixabay">
            <a:extLst>
              <a:ext uri="{FF2B5EF4-FFF2-40B4-BE49-F238E27FC236}">
                <a16:creationId xmlns:a16="http://schemas.microsoft.com/office/drawing/2014/main" id="{E04BAA84-0F38-55BC-9732-FCF08A732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51" y="506734"/>
            <a:ext cx="1091565" cy="10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B8F2F-2F9D-CF15-39F4-58D7C24B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Quellenverzeichnis</a:t>
            </a:r>
            <a:r>
              <a:rPr lang="fr-FR" dirty="0"/>
              <a:t> / </a:t>
            </a:r>
            <a:r>
              <a:rPr lang="fr-FR" dirty="0" err="1"/>
              <a:t>Abspann</a:t>
            </a: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D64802-55D8-95D6-CEAD-B8324E04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Roblox Developer Hub (developer.roblox.com)</a:t>
            </a:r>
          </a:p>
          <a:p>
            <a:r>
              <a:rPr lang="de-CH" dirty="0"/>
              <a:t>W3Schools Lua Basics</a:t>
            </a:r>
          </a:p>
          <a:p>
            <a:r>
              <a:rPr lang="de-CH" dirty="0"/>
              <a:t>ChatGPT (OpenAI)</a:t>
            </a:r>
          </a:p>
          <a:p>
            <a:r>
              <a:rPr lang="de-CH" dirty="0"/>
              <a:t>YouTube Tutorials: </a:t>
            </a:r>
            <a:r>
              <a:rPr lang="de-CH" dirty="0" err="1"/>
              <a:t>AlvinBlox</a:t>
            </a:r>
            <a:r>
              <a:rPr lang="de-CH" dirty="0"/>
              <a:t>, </a:t>
            </a:r>
            <a:r>
              <a:rPr lang="de-CH" dirty="0" err="1"/>
              <a:t>TheDevKing</a:t>
            </a:r>
            <a:endParaRPr lang="de-CH" dirty="0"/>
          </a:p>
          <a:p>
            <a:r>
              <a:rPr lang="de-CH" dirty="0"/>
              <a:t>GitHub Projekt: github.com/</a:t>
            </a:r>
            <a:r>
              <a:rPr lang="de-CH" dirty="0" err="1"/>
              <a:t>finndomeisen</a:t>
            </a:r>
            <a:r>
              <a:rPr lang="de-CH" dirty="0"/>
              <a:t>/Abschlussprojekt_2025_API-2_findom_Board_Migros-Tycoon</a:t>
            </a:r>
          </a:p>
          <a:p>
            <a:r>
              <a:rPr lang="de-CH" dirty="0"/>
              <a:t>AI-Tools für Bild-zu-3D: Meshy.ai, Magnific.ai</a:t>
            </a:r>
          </a:p>
          <a:p>
            <a:r>
              <a:rPr lang="de-CH" dirty="0"/>
              <a:t>Soundquellen: freesound.org / eigene Aufnahmen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5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7CBA5-4292-A389-888A-6C8CB211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die Aufmerksamkeit!</a:t>
            </a:r>
            <a:endParaRPr lang="fr-FR" dirty="0"/>
          </a:p>
        </p:txBody>
      </p:sp>
      <p:pic>
        <p:nvPicPr>
          <p:cNvPr id="7170" name="Picture 2" descr="Vielen Dank Für Ihre Aufmerksamkeit&quot;-Bilder: Stock-Fotos &amp; -Videos. | Adobe  Stock">
            <a:extLst>
              <a:ext uri="{FF2B5EF4-FFF2-40B4-BE49-F238E27FC236}">
                <a16:creationId xmlns:a16="http://schemas.microsoft.com/office/drawing/2014/main" id="{C9D2EEAA-D111-80C0-BBE3-9DEEBF02F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88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ABD7A-781D-1D4F-7DEB-4F688845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Inhaltsverzeichnis</a:t>
            </a: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EEBF6D-FCAB-52A3-D8F4-3D143AF7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Thema</a:t>
            </a:r>
          </a:p>
          <a:p>
            <a:r>
              <a:rPr lang="fr-FR" dirty="0" err="1"/>
              <a:t>Ziele</a:t>
            </a:r>
            <a:endParaRPr lang="fr-FR" dirty="0"/>
          </a:p>
          <a:p>
            <a:r>
              <a:rPr lang="fr-FR" dirty="0" err="1"/>
              <a:t>Erreichte</a:t>
            </a:r>
            <a:r>
              <a:rPr lang="fr-FR" dirty="0"/>
              <a:t> </a:t>
            </a:r>
            <a:r>
              <a:rPr lang="fr-FR" dirty="0" err="1"/>
              <a:t>Zwischenziele</a:t>
            </a:r>
            <a:endParaRPr lang="fr-FR" dirty="0"/>
          </a:p>
          <a:p>
            <a:r>
              <a:rPr lang="fr-FR" dirty="0"/>
              <a:t>Live </a:t>
            </a:r>
            <a:r>
              <a:rPr lang="fr-FR" dirty="0" err="1"/>
              <a:t>Demonstration</a:t>
            </a:r>
            <a:endParaRPr lang="fr-FR" dirty="0"/>
          </a:p>
          <a:p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lieft</a:t>
            </a:r>
            <a:r>
              <a:rPr lang="fr-FR" dirty="0"/>
              <a:t> </a:t>
            </a:r>
            <a:r>
              <a:rPr lang="fr-FR" dirty="0" err="1"/>
              <a:t>gut</a:t>
            </a:r>
            <a:endParaRPr lang="fr-FR" dirty="0"/>
          </a:p>
          <a:p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lieft</a:t>
            </a:r>
            <a:r>
              <a:rPr lang="fr-FR" dirty="0"/>
              <a:t> </a:t>
            </a:r>
            <a:r>
              <a:rPr lang="fr-FR" dirty="0" err="1"/>
              <a:t>schlecht</a:t>
            </a:r>
            <a:endParaRPr lang="fr-FR" dirty="0"/>
          </a:p>
          <a:p>
            <a:r>
              <a:rPr lang="fr-FR" dirty="0" err="1"/>
              <a:t>Fazit</a:t>
            </a:r>
            <a:endParaRPr lang="fr-FR" dirty="0"/>
          </a:p>
          <a:p>
            <a:endParaRPr lang="fr-FR" dirty="0"/>
          </a:p>
        </p:txBody>
      </p:sp>
      <p:pic>
        <p:nvPicPr>
          <p:cNvPr id="1026" name="Picture 2" descr="Wie setzt man eine Überschrift ohne Eintrag im Inhaltsverzeichnis">
            <a:extLst>
              <a:ext uri="{FF2B5EF4-FFF2-40B4-BE49-F238E27FC236}">
                <a16:creationId xmlns:a16="http://schemas.microsoft.com/office/drawing/2014/main" id="{808BAB24-7437-FFBF-A9AD-FE67F05F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76" y="1690688"/>
            <a:ext cx="5864772" cy="366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62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C7A9F-AF85-15B3-46C7-89224C84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Thema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FD57AC-A137-EC85-CB98-D7115C6ED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Entwicklung eines eigenen Roblox-Spiels, in dem man eine Migros-Filiale aufbauen kann. </a:t>
            </a:r>
          </a:p>
          <a:p>
            <a:pPr marL="0" indent="0">
              <a:buNone/>
            </a:pPr>
            <a:r>
              <a:rPr lang="de-DE" dirty="0"/>
              <a:t>Es handelt sich um ein klassisches Tycoon-Spiel mit Fokus auf Gameplay, Struktur, Benutzeroberfläche und Atmosphäre.</a:t>
            </a:r>
          </a:p>
          <a:p>
            <a:endParaRPr lang="fr-FR" dirty="0"/>
          </a:p>
        </p:txBody>
      </p:sp>
      <p:pic>
        <p:nvPicPr>
          <p:cNvPr id="2050" name="Picture 2" descr="Roblox">
            <a:extLst>
              <a:ext uri="{FF2B5EF4-FFF2-40B4-BE49-F238E27FC236}">
                <a16:creationId xmlns:a16="http://schemas.microsoft.com/office/drawing/2014/main" id="{63DA4DBA-6DBB-DBE0-50ED-310B64B6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58" y="3694496"/>
            <a:ext cx="2798379" cy="279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Cartoon, Animierter Cartoon, Animation, Himmel enthält.&#10;&#10;KI-generierte Inhalte können fehlerhaft sein.">
            <a:extLst>
              <a:ext uri="{FF2B5EF4-FFF2-40B4-BE49-F238E27FC236}">
                <a16:creationId xmlns:a16="http://schemas.microsoft.com/office/drawing/2014/main" id="{88E7D820-C19F-2E83-CA61-E581F739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058" y="3802117"/>
            <a:ext cx="3023035" cy="20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6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5271D-C46F-BB42-4806-E5CD5F8C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Ziele</a:t>
            </a: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E67D8B-18EF-C831-5665-3EC93926B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 vollständig funktionierendes Tycoon-Spiel erstellen</a:t>
            </a:r>
          </a:p>
          <a:p>
            <a:r>
              <a:rPr lang="de-CH" dirty="0"/>
              <a:t>Lua-</a:t>
            </a:r>
            <a:r>
              <a:rPr lang="de-CH" dirty="0" err="1"/>
              <a:t>Skripting</a:t>
            </a:r>
            <a:r>
              <a:rPr lang="de-CH" dirty="0"/>
              <a:t> lernen und anwenden</a:t>
            </a:r>
          </a:p>
          <a:p>
            <a:r>
              <a:rPr lang="de-CH" dirty="0"/>
              <a:t>Die typischen Elemente einer Migros-Filiale integrieren</a:t>
            </a:r>
          </a:p>
          <a:p>
            <a:r>
              <a:rPr lang="de-CH" dirty="0"/>
              <a:t>Benutzerfreundliches UI gestalten</a:t>
            </a:r>
          </a:p>
          <a:p>
            <a:r>
              <a:rPr lang="de-CH" dirty="0"/>
              <a:t>Sounds, Ladebildschirm, Tutorial und 3D-Modelle einbauen</a:t>
            </a:r>
          </a:p>
          <a:p>
            <a:r>
              <a:rPr lang="de-CH" dirty="0"/>
              <a:t>Projekt auf GitHub dokumentieren</a:t>
            </a:r>
          </a:p>
          <a:p>
            <a:endParaRPr lang="fr-FR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9E2E4D-EA6D-8067-D722-956B34D9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08" y="231228"/>
            <a:ext cx="1821092" cy="1821092"/>
          </a:xfrm>
          <a:prstGeom prst="rect">
            <a:avLst/>
          </a:prstGeom>
        </p:spPr>
      </p:pic>
      <p:pic>
        <p:nvPicPr>
          <p:cNvPr id="3076" name="Picture 4" descr="With GitHub - PyXAI documentation">
            <a:extLst>
              <a:ext uri="{FF2B5EF4-FFF2-40B4-BE49-F238E27FC236}">
                <a16:creationId xmlns:a16="http://schemas.microsoft.com/office/drawing/2014/main" id="{B3D1F7A6-E8C6-B91F-1F10-D94ED337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96" y="4805681"/>
            <a:ext cx="2741393" cy="15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72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7FFDB-74E3-EAD2-6801-13BD6467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Erreichte Zwischenziele (Meilenstein 1)</a:t>
            </a:r>
            <a:br>
              <a:rPr lang="de-CH" b="1" dirty="0"/>
            </a:b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789EB9-F129-422C-EC15-3509A585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de-DE" b="1" dirty="0"/>
              <a:t>Grundlagen und Vorbereitung:</a:t>
            </a:r>
            <a:endParaRPr lang="de-DE" dirty="0"/>
          </a:p>
          <a:p>
            <a:r>
              <a:rPr lang="de-DE" dirty="0"/>
              <a:t>Tutorials, Artikel und Videos studiert</a:t>
            </a:r>
          </a:p>
          <a:p>
            <a:r>
              <a:rPr lang="de-DE" dirty="0"/>
              <a:t>Roblox-Account erstellt</a:t>
            </a:r>
          </a:p>
          <a:p>
            <a:r>
              <a:rPr lang="de-DE" dirty="0"/>
              <a:t>Plattform-Verständnis aufgebaut</a:t>
            </a:r>
          </a:p>
          <a:p>
            <a:r>
              <a:rPr lang="de-DE" dirty="0"/>
              <a:t>Map gestaltet mit Umgebung, Rand, Häusern und Spawnpunkt</a:t>
            </a:r>
          </a:p>
          <a:p>
            <a:r>
              <a:rPr lang="de-DE" dirty="0"/>
              <a:t>Tycoon-Plätze verteilt</a:t>
            </a:r>
          </a:p>
          <a:p>
            <a:r>
              <a:rPr lang="de-DE" dirty="0"/>
              <a:t>Erster Dropper + Geldsystem + UI integriert</a:t>
            </a:r>
          </a:p>
          <a:p>
            <a:r>
              <a:rPr lang="de-DE" dirty="0"/>
              <a:t>Blender installiert</a:t>
            </a:r>
          </a:p>
          <a:p>
            <a:endParaRPr lang="fr-FR" dirty="0"/>
          </a:p>
        </p:txBody>
      </p:sp>
      <p:pic>
        <p:nvPicPr>
          <p:cNvPr id="4098" name="Picture 2" descr="Logstash Tutorial: How to Get Started Shipping Logs | Logz.io">
            <a:extLst>
              <a:ext uri="{FF2B5EF4-FFF2-40B4-BE49-F238E27FC236}">
                <a16:creationId xmlns:a16="http://schemas.microsoft.com/office/drawing/2014/main" id="{DED66E64-C7F8-893A-F572-F57E38E8A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16" y="1255197"/>
            <a:ext cx="3297621" cy="17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E962F5C-43A9-ACEC-CFFF-6001681E0E6D}"/>
              </a:ext>
            </a:extLst>
          </p:cNvPr>
          <p:cNvGrpSpPr/>
          <p:nvPr/>
        </p:nvGrpSpPr>
        <p:grpSpPr>
          <a:xfrm>
            <a:off x="8056179" y="4426331"/>
            <a:ext cx="3297621" cy="2066544"/>
            <a:chOff x="2153920" y="944879"/>
            <a:chExt cx="7965440" cy="5313681"/>
          </a:xfrm>
        </p:grpSpPr>
        <p:pic>
          <p:nvPicPr>
            <p:cNvPr id="5" name="Grafik 4" descr="Ein Bild, das Text, Screenshot, Multimedia-Software, Software enthält.&#10;&#10;KI-generierte Inhalte können fehlerhaft sein.">
              <a:extLst>
                <a:ext uri="{FF2B5EF4-FFF2-40B4-BE49-F238E27FC236}">
                  <a16:creationId xmlns:a16="http://schemas.microsoft.com/office/drawing/2014/main" id="{C81CCC4E-A02C-AAF2-4B34-CFED0E51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7" t="9610" r="17000" b="3993"/>
            <a:stretch>
              <a:fillRect/>
            </a:stretch>
          </p:blipFill>
          <p:spPr>
            <a:xfrm>
              <a:off x="2153920" y="944879"/>
              <a:ext cx="7965440" cy="531368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44497B00-92BE-B969-5C00-72CAC378EB9D}"/>
                    </a:ext>
                  </a:extLst>
                </p14:cNvPr>
                <p14:cNvContentPartPr/>
                <p14:nvPr/>
              </p14:nvContentPartPr>
              <p14:xfrm>
                <a:off x="4603160" y="3871000"/>
                <a:ext cx="869760" cy="16092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44497B00-92BE-B969-5C00-72CAC378EB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9715" y="3825023"/>
                  <a:ext cx="955780" cy="251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A6036DF2-6A9D-12EA-2A05-A82B7E48A975}"/>
                    </a:ext>
                  </a:extLst>
                </p14:cNvPr>
                <p14:cNvContentPartPr/>
                <p14:nvPr/>
              </p14:nvContentPartPr>
              <p14:xfrm>
                <a:off x="4612520" y="3899440"/>
                <a:ext cx="847080" cy="13464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A6036DF2-6A9D-12EA-2A05-A82B7E48A9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9080" y="3853330"/>
                  <a:ext cx="933091" cy="22593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484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FEA33-954C-27EC-B4FF-D8C6975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Erreichte</a:t>
            </a:r>
            <a:r>
              <a:rPr lang="fr-FR" dirty="0"/>
              <a:t> </a:t>
            </a:r>
            <a:r>
              <a:rPr lang="fr-FR" dirty="0" err="1"/>
              <a:t>Zwischenziele</a:t>
            </a:r>
            <a:r>
              <a:rPr lang="fr-FR" dirty="0"/>
              <a:t> (</a:t>
            </a:r>
            <a:r>
              <a:rPr lang="fr-FR" dirty="0" err="1"/>
              <a:t>Meilenstein</a:t>
            </a:r>
            <a:r>
              <a:rPr lang="fr-FR" dirty="0"/>
              <a:t>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5673E1-9360-0773-51FF-F84C9D5F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Gameplay-Logik und Inhalte:</a:t>
            </a:r>
            <a:endParaRPr lang="de-CH" dirty="0"/>
          </a:p>
          <a:p>
            <a:r>
              <a:rPr lang="de-CH" dirty="0"/>
              <a:t>Kaufbare Objekte mit Reihenfolge</a:t>
            </a:r>
          </a:p>
          <a:p>
            <a:r>
              <a:rPr lang="de-CH" dirty="0"/>
              <a:t>Migros-Modelle aus AI generiert und eingebaut (Ice Tea, Energy, etc.)</a:t>
            </a:r>
          </a:p>
          <a:p>
            <a:r>
              <a:rPr lang="de-CH" dirty="0"/>
              <a:t>Soundeffekte für Kauf, Abgabe usw. hinzugefügt</a:t>
            </a:r>
          </a:p>
          <a:p>
            <a:r>
              <a:rPr lang="de-CH" dirty="0"/>
              <a:t>Ladebildschirm mit Animationen und Fortschrittsbalken</a:t>
            </a:r>
          </a:p>
          <a:p>
            <a:r>
              <a:rPr lang="de-CH" dirty="0"/>
              <a:t>Tutorial-Slideshow mit </a:t>
            </a:r>
            <a:r>
              <a:rPr lang="de-CH" dirty="0" err="1"/>
              <a:t>Erklärfunktionen</a:t>
            </a:r>
            <a:r>
              <a:rPr lang="de-CH" dirty="0"/>
              <a:t> für neue Spieler</a:t>
            </a:r>
          </a:p>
          <a:p>
            <a:endParaRPr lang="fr-FR" dirty="0"/>
          </a:p>
        </p:txBody>
      </p:sp>
      <p:pic>
        <p:nvPicPr>
          <p:cNvPr id="5" name="Grafik 4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108EB6B-E463-5645-16EE-20509ADCB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4" b="5697"/>
          <a:stretch>
            <a:fillRect/>
          </a:stretch>
        </p:blipFill>
        <p:spPr>
          <a:xfrm>
            <a:off x="6842760" y="1403434"/>
            <a:ext cx="3300984" cy="14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DFC8C-9A81-0740-F291-3FA0B99B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 Zwischenziele (Meilenstein 3)</a:t>
            </a:r>
            <a:endParaRPr lang="fr-F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C805DB-D534-1E96-8EF7-8342F524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Test &amp; Kontrolle:</a:t>
            </a:r>
            <a:endParaRPr lang="de-CH" dirty="0"/>
          </a:p>
          <a:p>
            <a:r>
              <a:rPr lang="de-CH" dirty="0"/>
              <a:t>Funktionen mehrfach getestet</a:t>
            </a:r>
          </a:p>
          <a:p>
            <a:r>
              <a:rPr lang="de-CH" dirty="0"/>
              <a:t>UI überarbeitet</a:t>
            </a:r>
          </a:p>
          <a:p>
            <a:r>
              <a:rPr lang="de-CH" dirty="0"/>
              <a:t>Animierte Türen, Lichter, Spawn-Logik</a:t>
            </a:r>
          </a:p>
          <a:p>
            <a:r>
              <a:rPr lang="de-CH" dirty="0"/>
              <a:t>Fortschrittsreihenfolge (</a:t>
            </a:r>
            <a:r>
              <a:rPr lang="de-CH" dirty="0" err="1"/>
              <a:t>Dependency</a:t>
            </a:r>
            <a:r>
              <a:rPr lang="de-CH" dirty="0"/>
              <a:t>-System) für Upgrades</a:t>
            </a:r>
          </a:p>
          <a:p>
            <a:r>
              <a:rPr lang="de-CH" dirty="0"/>
              <a:t>Spielstruktur aufgeräumt (Models, Scripts, Assets)</a:t>
            </a:r>
          </a:p>
          <a:p>
            <a:r>
              <a:rPr lang="de-CH" dirty="0"/>
              <a:t>Projekt dokumentiert, Change-Log gepflegt</a:t>
            </a:r>
          </a:p>
          <a:p>
            <a:endParaRPr lang="fr-FR" dirty="0"/>
          </a:p>
        </p:txBody>
      </p:sp>
      <p:pic>
        <p:nvPicPr>
          <p:cNvPr id="5122" name="Picture 2" descr="Reihenfolge - Kostenlose geschäft und finanzen-Icons">
            <a:extLst>
              <a:ext uri="{FF2B5EF4-FFF2-40B4-BE49-F238E27FC236}">
                <a16:creationId xmlns:a16="http://schemas.microsoft.com/office/drawing/2014/main" id="{BF5E7A53-18C6-8D5E-5759-9C5992923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28" y="169068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6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4CAEA-3075-6709-AF4D-40695D78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Live-</a:t>
            </a:r>
            <a:r>
              <a:rPr lang="fr-FR" dirty="0" err="1"/>
              <a:t>Demonstration</a:t>
            </a:r>
            <a:r>
              <a:rPr lang="fr-FR" dirty="0"/>
              <a:t> (Intro)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4B9765-83F3-8E36-6E08-91DF5A84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Jetzt zeige ich euch mein Spiel live...</a:t>
            </a:r>
            <a:endParaRPr lang="de-DE" dirty="0"/>
          </a:p>
          <a:p>
            <a:r>
              <a:rPr lang="de-DE" dirty="0"/>
              <a:t>Ladebildschirm</a:t>
            </a:r>
          </a:p>
          <a:p>
            <a:r>
              <a:rPr lang="de-DE" dirty="0"/>
              <a:t>Tutorial Slides</a:t>
            </a:r>
          </a:p>
          <a:p>
            <a:r>
              <a:rPr lang="de-DE" dirty="0"/>
              <a:t>Tycoon wählen</a:t>
            </a:r>
          </a:p>
          <a:p>
            <a:r>
              <a:rPr lang="de-DE" dirty="0"/>
              <a:t>Kaufen und Upgraden</a:t>
            </a:r>
          </a:p>
          <a:p>
            <a:r>
              <a:rPr lang="de-DE" dirty="0"/>
              <a:t>Dropper beobachten</a:t>
            </a:r>
          </a:p>
          <a:p>
            <a:r>
              <a:rPr lang="de-DE" dirty="0"/>
              <a:t>Cash sammeln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41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8AAB9-91DD-E9A4-AAEA-B8D28F89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Live-</a:t>
            </a:r>
            <a:r>
              <a:rPr lang="fr-FR" dirty="0" err="1"/>
              <a:t>Demo</a:t>
            </a:r>
            <a:r>
              <a:rPr lang="fr-FR" dirty="0"/>
              <a:t> (</a:t>
            </a:r>
            <a:r>
              <a:rPr lang="fr-FR" dirty="0" err="1"/>
              <a:t>weitere</a:t>
            </a:r>
            <a:r>
              <a:rPr lang="fr-FR" dirty="0"/>
              <a:t> </a:t>
            </a:r>
            <a:r>
              <a:rPr lang="fr-FR" dirty="0" err="1"/>
              <a:t>Punkte</a:t>
            </a:r>
            <a:r>
              <a:rPr lang="fr-FR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32015-0F43-80BE-3EAA-5EF6A523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Sounds beim Kauf &amp; Sammeln</a:t>
            </a:r>
          </a:p>
          <a:p>
            <a:r>
              <a:rPr lang="de-DE" dirty="0"/>
              <a:t>3D-Modelle von Migros-Produkten</a:t>
            </a:r>
          </a:p>
          <a:p>
            <a:r>
              <a:rPr lang="de-DE" dirty="0"/>
              <a:t>Benutzeroberfläche für Geldanzeige</a:t>
            </a:r>
          </a:p>
          <a:p>
            <a:r>
              <a:rPr lang="de-DE" dirty="0"/>
              <a:t>Laufanimation mit Shift</a:t>
            </a:r>
          </a:p>
          <a:p>
            <a:r>
              <a:rPr lang="de-DE" dirty="0" err="1"/>
              <a:t>Sliding</a:t>
            </a:r>
            <a:r>
              <a:rPr lang="de-DE" dirty="0"/>
              <a:t>-Door in Aktion</a:t>
            </a:r>
          </a:p>
          <a:p>
            <a:r>
              <a:rPr lang="de-DE" dirty="0"/>
              <a:t>Spawn-Verhalten für neue Spieler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0705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Breitbild</PresentationFormat>
  <Paragraphs>88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</vt:lpstr>
      <vt:lpstr>Migros Tycoon  Mein Roblox Abschlussprojekt</vt:lpstr>
      <vt:lpstr>Inhaltsverzeichnis</vt:lpstr>
      <vt:lpstr>Thema</vt:lpstr>
      <vt:lpstr>Ziele</vt:lpstr>
      <vt:lpstr>Erreichte Zwischenziele (Meilenstein 1) </vt:lpstr>
      <vt:lpstr>Erreichte Zwischenziele (Meilenstein 2)</vt:lpstr>
      <vt:lpstr>Erreichte Zwischenziele (Meilenstein 3)</vt:lpstr>
      <vt:lpstr>Live-Demonstration (Intro)</vt:lpstr>
      <vt:lpstr> Live-Demo (weitere Punkte)</vt:lpstr>
      <vt:lpstr>Was lief gut?</vt:lpstr>
      <vt:lpstr>Was lief schlecht?</vt:lpstr>
      <vt:lpstr>Fazit</vt:lpstr>
      <vt:lpstr>Quellenverzeichnis / Abspann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Domeisen Finn Aidan Carl</dc:creator>
  <cp:lastModifiedBy>Domeisen Finn Aidan Carl</cp:lastModifiedBy>
  <cp:revision>17</cp:revision>
  <dcterms:created xsi:type="dcterms:W3CDTF">2025-06-18T15:31:50Z</dcterms:created>
  <dcterms:modified xsi:type="dcterms:W3CDTF">2025-06-27T14:34:28Z</dcterms:modified>
</cp:coreProperties>
</file>